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3" r:id="rId8"/>
    <p:sldId id="268" r:id="rId9"/>
    <p:sldId id="261" r:id="rId10"/>
    <p:sldId id="266" r:id="rId11"/>
    <p:sldId id="262" r:id="rId12"/>
    <p:sldId id="267" r:id="rId13"/>
    <p:sldId id="264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5" autoAdjust="0"/>
    <p:restoredTop sz="94737" autoAdjust="0"/>
  </p:normalViewPr>
  <p:slideViewPr>
    <p:cSldViewPr snapToGrid="0" snapToObjects="1">
      <p:cViewPr varScale="1">
        <p:scale>
          <a:sx n="93" d="100"/>
          <a:sy n="93" d="100"/>
        </p:scale>
        <p:origin x="-144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DEABC-D766-4322-8E78-B830FAE35C72}" type="datetime4">
              <a:rPr lang="en-US" smtClean="0"/>
              <a:pPr/>
              <a:t>May 15,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5/15/13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5/15/13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5/15/13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63BA-01FC-4367-B6F3-ABB2645D55F1}" type="datetime4">
              <a:rPr lang="en-US" smtClean="0"/>
              <a:pPr/>
              <a:t>May 15, 2013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5/15/13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5/15/13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5/15/13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5/15/13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5/15/13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5/15/13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F1B69E8-23E9-4C1F-AA2B-3C5BA6EDBEAE}" type="datetimeFigureOut">
              <a:rPr lang="en-US" smtClean="0"/>
              <a:t>5/15/13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Naimah</a:t>
            </a:r>
            <a:r>
              <a:rPr lang="en-US" dirty="0" smtClean="0"/>
              <a:t> </a:t>
            </a:r>
            <a:r>
              <a:rPr lang="en-US" dirty="0" err="1" smtClean="0"/>
              <a:t>Munim</a:t>
            </a:r>
            <a:r>
              <a:rPr lang="en-US" dirty="0" smtClean="0"/>
              <a:t> &amp; </a:t>
            </a:r>
            <a:r>
              <a:rPr lang="en-US" dirty="0" err="1" smtClean="0"/>
              <a:t>Geetika</a:t>
            </a:r>
            <a:r>
              <a:rPr lang="en-US" dirty="0" smtClean="0"/>
              <a:t> Kumar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1684301"/>
            <a:ext cx="6629400" cy="2761934"/>
          </a:xfrm>
        </p:spPr>
        <p:txBody>
          <a:bodyPr/>
          <a:lstStyle/>
          <a:p>
            <a:r>
              <a:rPr lang="en-US" dirty="0" smtClean="0"/>
              <a:t>Berry-</a:t>
            </a:r>
            <a:r>
              <a:rPr lang="en-US" dirty="0" err="1" smtClean="0"/>
              <a:t>Licious</a:t>
            </a:r>
            <a:r>
              <a:rPr lang="en-US" dirty="0"/>
              <a:t> </a:t>
            </a:r>
            <a:r>
              <a:rPr lang="en-US" dirty="0" smtClean="0"/>
              <a:t>Smoothie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1272" r="8809"/>
          <a:stretch/>
        </p:blipFill>
        <p:spPr>
          <a:xfrm>
            <a:off x="7634092" y="3132644"/>
            <a:ext cx="1049171" cy="1972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8370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url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7078" y="1860217"/>
            <a:ext cx="3171658" cy="456309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88210" y="614947"/>
            <a:ext cx="74863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LA LECHE</a:t>
            </a:r>
            <a:endParaRPr lang="en-US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08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8" descr="url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1639" y="2097171"/>
            <a:ext cx="5120269" cy="409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677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latin typeface="+mn-lt"/>
              </a:rPr>
              <a:t>HELADO VAINILLA</a:t>
            </a:r>
            <a:endParaRPr lang="en-US" sz="4800" dirty="0">
              <a:latin typeface="+mn-lt"/>
            </a:endParaRPr>
          </a:p>
        </p:txBody>
      </p:sp>
      <p:pic>
        <p:nvPicPr>
          <p:cNvPr id="9" name="Picture 8" descr="url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1639" y="2097171"/>
            <a:ext cx="5120269" cy="409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3591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 descr="url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790" y="1779248"/>
            <a:ext cx="6195261" cy="4824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4698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EL HIELO</a:t>
            </a:r>
            <a:endParaRPr lang="en-US" sz="4800" dirty="0"/>
          </a:p>
        </p:txBody>
      </p:sp>
      <p:pic>
        <p:nvPicPr>
          <p:cNvPr id="6" name="Picture 5" descr="url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790" y="1779248"/>
            <a:ext cx="6195261" cy="4824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636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5561" y="455589"/>
            <a:ext cx="82138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tx2">
                    <a:lumMod val="75000"/>
                  </a:schemeClr>
                </a:solidFill>
                <a:latin typeface="Candy Cane (Unregistered)"/>
                <a:cs typeface="Candy Cane (Unregistered)"/>
              </a:rPr>
              <a:t>Toma Tiempo</a:t>
            </a:r>
            <a:endParaRPr lang="en-US" sz="5400" dirty="0">
              <a:solidFill>
                <a:schemeClr val="tx2">
                  <a:lumMod val="75000"/>
                </a:schemeClr>
              </a:solidFill>
              <a:latin typeface="Candy Cane (Unregistered)"/>
              <a:cs typeface="Candy Cane (Unregistered)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5561" y="1849968"/>
            <a:ext cx="8213897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err="1" smtClean="0">
                <a:solidFill>
                  <a:schemeClr val="accent4">
                    <a:lumMod val="75000"/>
                  </a:schemeClr>
                </a:solidFill>
                <a:latin typeface="Candy Cane (Unregistered)"/>
                <a:cs typeface="Candy Cane (Unregistered)"/>
              </a:rPr>
              <a:t>Licuar</a:t>
            </a:r>
            <a:endParaRPr lang="en-US" sz="4400" b="1" dirty="0" smtClean="0">
              <a:solidFill>
                <a:schemeClr val="accent4">
                  <a:lumMod val="75000"/>
                </a:schemeClr>
              </a:solidFill>
              <a:latin typeface="Candy Cane (Unregistered)"/>
              <a:cs typeface="Candy Cane (Unregistered)"/>
            </a:endParaRPr>
          </a:p>
          <a:p>
            <a:pPr algn="ctr"/>
            <a:r>
              <a:rPr lang="en-US" sz="4400" b="1" dirty="0" err="1" smtClean="0">
                <a:solidFill>
                  <a:schemeClr val="accent4">
                    <a:lumMod val="75000"/>
                  </a:schemeClr>
                </a:solidFill>
                <a:latin typeface="Candy Cane (Unregistered)"/>
                <a:cs typeface="Candy Cane (Unregistered)"/>
              </a:rPr>
              <a:t>Cortar</a:t>
            </a:r>
            <a:endParaRPr lang="en-US" sz="4400" b="1" dirty="0" smtClean="0">
              <a:solidFill>
                <a:schemeClr val="accent4">
                  <a:lumMod val="75000"/>
                </a:schemeClr>
              </a:solidFill>
              <a:latin typeface="Candy Cane (Unregistered)"/>
              <a:cs typeface="Candy Cane (Unregistered)"/>
            </a:endParaRPr>
          </a:p>
          <a:p>
            <a:pPr algn="ctr"/>
            <a:r>
              <a:rPr lang="en-US" sz="4400" b="1" dirty="0" err="1" smtClean="0">
                <a:solidFill>
                  <a:schemeClr val="accent4">
                    <a:lumMod val="75000"/>
                  </a:schemeClr>
                </a:solidFill>
                <a:latin typeface="Candy Cane (Unregistered)"/>
                <a:cs typeface="Candy Cane (Unregistered)"/>
              </a:rPr>
              <a:t>Poner</a:t>
            </a:r>
            <a:endParaRPr lang="en-US" sz="4400" b="1" dirty="0" smtClean="0">
              <a:solidFill>
                <a:schemeClr val="accent4">
                  <a:lumMod val="75000"/>
                </a:schemeClr>
              </a:solidFill>
              <a:latin typeface="Candy Cane (Unregistered)"/>
              <a:cs typeface="Candy Cane (Unregistered)"/>
            </a:endParaRPr>
          </a:p>
          <a:p>
            <a:pPr algn="ctr"/>
            <a:r>
              <a:rPr lang="en-US" sz="4400" b="1" dirty="0" err="1" smtClean="0">
                <a:solidFill>
                  <a:schemeClr val="accent4">
                    <a:lumMod val="75000"/>
                  </a:schemeClr>
                </a:solidFill>
                <a:latin typeface="Candy Cane (Unregistered)"/>
                <a:cs typeface="Candy Cane (Unregistered)"/>
              </a:rPr>
              <a:t>Agregar</a:t>
            </a:r>
            <a:endParaRPr lang="en-US" sz="4400" b="1" dirty="0" smtClean="0">
              <a:solidFill>
                <a:schemeClr val="accent4">
                  <a:lumMod val="75000"/>
                </a:schemeClr>
              </a:solidFill>
              <a:latin typeface="Candy Cane (Unregistered)"/>
              <a:cs typeface="Candy Cane (Unregistered)"/>
            </a:endParaRPr>
          </a:p>
          <a:p>
            <a:pPr algn="ctr"/>
            <a:r>
              <a:rPr lang="en-US" sz="4400" b="1" dirty="0" smtClean="0">
                <a:solidFill>
                  <a:schemeClr val="accent4">
                    <a:lumMod val="75000"/>
                  </a:schemeClr>
                </a:solidFill>
                <a:latin typeface="Candy Cane (Unregistered)"/>
                <a:cs typeface="Candy Cane (Unregistered)"/>
              </a:rPr>
              <a:t>Comer</a:t>
            </a:r>
          </a:p>
          <a:p>
            <a:pPr algn="ctr"/>
            <a:r>
              <a:rPr lang="en-US" sz="4400" b="1" dirty="0" err="1" smtClean="0">
                <a:solidFill>
                  <a:schemeClr val="accent4">
                    <a:lumMod val="75000"/>
                  </a:schemeClr>
                </a:solidFill>
                <a:latin typeface="Candy Cane (Unregistered)"/>
                <a:cs typeface="Candy Cane (Unregistered)"/>
              </a:rPr>
              <a:t>Lavar</a:t>
            </a:r>
            <a:endParaRPr lang="en-US" sz="4400" b="1" dirty="0" smtClean="0">
              <a:solidFill>
                <a:schemeClr val="accent4">
                  <a:lumMod val="75000"/>
                </a:schemeClr>
              </a:solidFill>
              <a:latin typeface="Candy Cane (Unregistered)"/>
              <a:cs typeface="Candy Cane (Unregistered)"/>
            </a:endParaRPr>
          </a:p>
          <a:p>
            <a:pPr algn="ctr"/>
            <a:r>
              <a:rPr lang="en-US" sz="4400" b="1" dirty="0" err="1" smtClean="0">
                <a:solidFill>
                  <a:schemeClr val="accent4">
                    <a:lumMod val="75000"/>
                  </a:schemeClr>
                </a:solidFill>
                <a:latin typeface="Candy Cane (Unregistered)"/>
                <a:cs typeface="Candy Cane (Unregistered)"/>
              </a:rPr>
              <a:t>Quitar</a:t>
            </a:r>
            <a:endParaRPr lang="en-US" sz="4400" b="1" dirty="0">
              <a:solidFill>
                <a:schemeClr val="accent4">
                  <a:lumMod val="75000"/>
                </a:schemeClr>
              </a:solidFill>
              <a:latin typeface="Candy Cane (Unregistered)"/>
              <a:cs typeface="Candy Cane (Unregistered)"/>
            </a:endParaRPr>
          </a:p>
        </p:txBody>
      </p:sp>
      <p:sp>
        <p:nvSpPr>
          <p:cNvPr id="6" name="TextBox 5"/>
          <p:cNvSpPr txBox="1"/>
          <p:nvPr/>
        </p:nvSpPr>
        <p:spPr>
          <a:xfrm rot="19918199">
            <a:off x="410904" y="3609188"/>
            <a:ext cx="2857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*</a:t>
            </a:r>
            <a:r>
              <a:rPr lang="en-US" sz="2800" dirty="0" err="1" smtClean="0">
                <a:solidFill>
                  <a:schemeClr val="accent1">
                    <a:lumMod val="75000"/>
                  </a:schemeClr>
                </a:solidFill>
              </a:rPr>
              <a:t>Mandato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accent1">
                    <a:lumMod val="75000"/>
                  </a:schemeClr>
                </a:solidFill>
              </a:rPr>
              <a:t>tú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*</a:t>
            </a:r>
            <a:endParaRPr 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495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804102"/>
            <a:ext cx="6210300" cy="465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025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804102"/>
            <a:ext cx="6210300" cy="465173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78934" y="487865"/>
            <a:ext cx="76030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err="1" smtClean="0">
                <a:solidFill>
                  <a:srgbClr val="FF224E"/>
                </a:solidFill>
              </a:rPr>
              <a:t>Fresas</a:t>
            </a:r>
            <a:endParaRPr lang="en-US" sz="4800" dirty="0">
              <a:solidFill>
                <a:srgbClr val="FF224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121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url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947" y="2218489"/>
            <a:ext cx="6082632" cy="404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935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url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947" y="2218489"/>
            <a:ext cx="6082632" cy="404495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87182" y="546182"/>
            <a:ext cx="80020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err="1" smtClean="0">
                <a:solidFill>
                  <a:srgbClr val="FF0000"/>
                </a:solidFill>
              </a:rPr>
              <a:t>Arándanos</a:t>
            </a:r>
            <a:endParaRPr lang="en-US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028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fruit-bowl-peaches-peaches-Favim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748" y="2112210"/>
            <a:ext cx="6668168" cy="4167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805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latin typeface="+mn-lt"/>
              </a:rPr>
              <a:t>LOS DURANZOS</a:t>
            </a:r>
            <a:endParaRPr lang="en-US" sz="4800" dirty="0">
              <a:latin typeface="+mn-lt"/>
            </a:endParaRPr>
          </a:p>
        </p:txBody>
      </p:sp>
      <p:pic>
        <p:nvPicPr>
          <p:cNvPr id="4" name="Picture 3" descr="fruit-bowl-peaches-peaches-Favim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748" y="2112210"/>
            <a:ext cx="6668168" cy="4167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5363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url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7078" y="1860217"/>
            <a:ext cx="3171658" cy="4563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335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Custom 13">
      <a:dk1>
        <a:srgbClr val="3CDC58"/>
      </a:dk1>
      <a:lt1>
        <a:srgbClr val="FFFFFF"/>
      </a:lt1>
      <a:dk2>
        <a:srgbClr val="A4E389"/>
      </a:dk2>
      <a:lt2>
        <a:srgbClr val="FF89FC"/>
      </a:lt2>
      <a:accent1>
        <a:srgbClr val="FF829B"/>
      </a:accent1>
      <a:accent2>
        <a:srgbClr val="3AF139"/>
      </a:accent2>
      <a:accent3>
        <a:srgbClr val="48DDFB"/>
      </a:accent3>
      <a:accent4>
        <a:srgbClr val="D2C2F1"/>
      </a:accent4>
      <a:accent5>
        <a:srgbClr val="DA5AF4"/>
      </a:accent5>
      <a:accent6>
        <a:srgbClr val="9D09D1"/>
      </a:accent6>
      <a:hlink>
        <a:srgbClr val="62C97E"/>
      </a:hlink>
      <a:folHlink>
        <a:srgbClr val="A8C2E7"/>
      </a:folHlink>
    </a:clrScheme>
    <a:fontScheme name="Apothecary">
      <a:majorFont>
        <a:latin typeface="Book Antiqua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Apothecary.thmx</Template>
  <TotalTime>225</TotalTime>
  <Words>32</Words>
  <Application>Microsoft Macintosh PowerPoint</Application>
  <PresentationFormat>On-screen Show (4:3)</PresentationFormat>
  <Paragraphs>17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Apothecary</vt:lpstr>
      <vt:lpstr>Berry-Licious Smoothie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LOS DURANZOS</vt:lpstr>
      <vt:lpstr>PowerPoint Presentation</vt:lpstr>
      <vt:lpstr>PowerPoint Presentation</vt:lpstr>
      <vt:lpstr>PowerPoint Presentation</vt:lpstr>
      <vt:lpstr>HELADO VAINILLA</vt:lpstr>
      <vt:lpstr>PowerPoint Presentation</vt:lpstr>
      <vt:lpstr>EL HIELO</vt:lpstr>
    </vt:vector>
  </TitlesOfParts>
  <Company>NYC Department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8</cp:revision>
  <dcterms:created xsi:type="dcterms:W3CDTF">2013-05-10T17:00:55Z</dcterms:created>
  <dcterms:modified xsi:type="dcterms:W3CDTF">2013-05-16T02:22:39Z</dcterms:modified>
</cp:coreProperties>
</file>